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70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1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67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84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53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31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0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9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94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01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9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30A3-AA9F-4F34-BD4E-7C57446F3A2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F84C-BF94-4B92-852E-DB82A1CFDF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3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mm4jYzNzQAhULDMAKHY2dC48QjRwIBw&amp;url=http://www.lowtechmagazine.be/2009/09/overbevolking-en-overconsumptie.html&amp;psig=AFQjCNEiWuyiNlxtj-6mMHHJnlvwF7DFyQ&amp;ust=148101170833061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cad=rja&amp;uact=8&amp;ved=0ahUKEwjPgaWVztzQAhVIDsAKHbEpC9oQjRwIBw&amp;url=http://www.vilt.be/fao-en-cema-steunen-mechanisatie-in-ontwikkelingswereld&amp;bvm=bv.139782543,d.ZGg&amp;psig=AFQjCNFnXo_G1bMJMJRfJ80fFTbMN6zTwQ&amp;ust=148101186181370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source=images&amp;cd=&amp;cad=rja&amp;uact=8&amp;ved=0ahUKEwj5u6egyvfXAhXEfRoKHai9AyMQjRwIBw&amp;url=http://www.christelijknieuws.nl/news/8139/Hongersnood-in-Ethiopie:-Arjan-Lock-doet-verslag&amp;psig=AOvVaw1OHo69YwLg3c0ljHg2SkfP&amp;ust=151272498835807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r>
              <a:rPr lang="nl-NL" sz="2800" b="1" u="sng" dirty="0" smtClean="0">
                <a:solidFill>
                  <a:schemeClr val="accent3">
                    <a:lumMod val="50000"/>
                  </a:schemeClr>
                </a:solidFill>
              </a:rPr>
              <a:t>Kenmerken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 ontwikkelingslanden</a:t>
            </a:r>
          </a:p>
          <a:p>
            <a:endParaRPr lang="nl-NL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Laag inkomen per hoofd van de bevolking </a:t>
            </a:r>
            <a:endParaRPr lang="nl-NL" sz="2800" b="1" dirty="0" smtClean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/>
          <p:nvPr/>
        </p:nvPicPr>
        <p:blipFill rotWithShape="1">
          <a:blip r:embed="rId2"/>
          <a:srcRect l="9900" t="26221" r="71423" b="49609"/>
          <a:stretch/>
        </p:blipFill>
        <p:spPr bwMode="auto">
          <a:xfrm>
            <a:off x="827584" y="2723441"/>
            <a:ext cx="3456384" cy="2577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9896" t="58279" r="71336" b="25605"/>
          <a:stretch/>
        </p:blipFill>
        <p:spPr bwMode="auto">
          <a:xfrm>
            <a:off x="4332516" y="2780928"/>
            <a:ext cx="369586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44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Wat zijn oorzaken van onderontwikkeling?</a:t>
            </a:r>
            <a:endParaRPr lang="nl-NL" sz="2800" b="1" u="sng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" y="4725144"/>
            <a:ext cx="2756000" cy="20608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1" y="1124744"/>
            <a:ext cx="5387161" cy="24703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18" y="5063055"/>
            <a:ext cx="3048000" cy="16859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03918" y="1196752"/>
            <a:ext cx="2760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Gebrek aan goed onderwijs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30423" y="4970738"/>
            <a:ext cx="276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Slechte infrastructuur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Wat zijn oorzaken van onderontwikkeling?</a:t>
            </a:r>
            <a:endParaRPr lang="nl-NL" sz="2800" b="1" u="sng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6203918" y="1196752"/>
            <a:ext cx="2760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Monocultuur </a:t>
            </a:r>
          </a:p>
          <a:p>
            <a:r>
              <a:rPr lang="nl-NL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nl-NL" b="1" dirty="0" smtClean="0">
                <a:solidFill>
                  <a:srgbClr val="002060"/>
                </a:solidFill>
              </a:rPr>
              <a:t> exportinkomsten afhankelijk van één of enkele (landbouw)producten</a:t>
            </a:r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2"/>
          <a:srcRect l="21991" t="28512" r="22123" b="8877"/>
          <a:stretch/>
        </p:blipFill>
        <p:spPr bwMode="auto">
          <a:xfrm>
            <a:off x="263021" y="1086594"/>
            <a:ext cx="5773420" cy="3638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48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Oorzaken van onderontwikkeling</a:t>
            </a:r>
            <a:endParaRPr lang="nl-NL" sz="2800" b="1" u="sng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703766" cy="27500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3935"/>
            <a:ext cx="2970900" cy="273309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139952" y="126876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Protectiemaatregelen van rijke landen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139952" y="429309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Grote schulden </a:t>
            </a:r>
          </a:p>
          <a:p>
            <a:r>
              <a:rPr lang="nl-NL" sz="1600" b="1" i="1" dirty="0" smtClean="0">
                <a:solidFill>
                  <a:srgbClr val="002060"/>
                </a:solidFill>
              </a:rPr>
              <a:t>(veel rente = geen geld voor bijv. onderwijs en gezondheidszorg)</a:t>
            </a:r>
            <a:endParaRPr lang="nl-NL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Oorzaken van onderontwikkeling</a:t>
            </a:r>
            <a:endParaRPr lang="nl-NL" sz="2800" b="1" u="sng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81128"/>
            <a:ext cx="2524125" cy="18097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9143"/>
            <a:ext cx="8890000" cy="3175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07904" y="465313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2060"/>
                </a:solidFill>
              </a:rPr>
              <a:t>Corruptie (regering en bedrijven)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Laag inkomen per hoofd van de bevolking </a:t>
            </a:r>
            <a:endParaRPr lang="nl-NL" sz="2800" b="1" dirty="0" smtClean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71127" t="20156" r="2174" b="47945"/>
          <a:stretch/>
        </p:blipFill>
        <p:spPr bwMode="auto">
          <a:xfrm>
            <a:off x="971600" y="2081212"/>
            <a:ext cx="7056784" cy="415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6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Laag inkomen per hoofd van de bevolking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Inkomen is vaak </a:t>
            </a:r>
            <a:r>
              <a:rPr lang="nl-NL" sz="2800" b="1" u="sng" dirty="0" smtClean="0">
                <a:solidFill>
                  <a:srgbClr val="FF0000"/>
                </a:solidFill>
              </a:rPr>
              <a:t>ongelijk</a:t>
            </a:r>
            <a:r>
              <a:rPr lang="nl-NL" sz="2800" b="1" dirty="0" smtClean="0">
                <a:solidFill>
                  <a:srgbClr val="FF0000"/>
                </a:solidFill>
              </a:rPr>
              <a:t> verdeeld over de inwoners (groot deel is arm, klein deel is rijk)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 smtClean="0">
                <a:solidFill>
                  <a:srgbClr val="FF0000"/>
                </a:solidFill>
              </a:rPr>
              <a:t>Verder moet je ook letten op: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Wat kun je met dat inkomen kopen 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(koopkracht)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Wordt er veel aan 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zelfvoorziening</a:t>
            </a:r>
            <a:r>
              <a:rPr lang="nl-NL" sz="2800" b="1" dirty="0" smtClean="0">
                <a:solidFill>
                  <a:srgbClr val="FF0000"/>
                </a:solidFill>
              </a:rPr>
              <a:t> gedaan?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Wat is de kwaliteit van </a:t>
            </a:r>
            <a:r>
              <a:rPr lang="nl-NL" sz="2800" b="1" u="sng" dirty="0" smtClean="0">
                <a:solidFill>
                  <a:srgbClr val="FF0000"/>
                </a:solidFill>
              </a:rPr>
              <a:t>voorzieningen</a:t>
            </a:r>
            <a:r>
              <a:rPr lang="nl-NL" sz="2800" b="1" dirty="0" smtClean="0">
                <a:solidFill>
                  <a:srgbClr val="FF0000"/>
                </a:solidFill>
              </a:rPr>
              <a:t> zoals 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onderwijs</a:t>
            </a:r>
            <a:r>
              <a:rPr lang="nl-NL" sz="2800" b="1" dirty="0" smtClean="0">
                <a:solidFill>
                  <a:srgbClr val="FF0000"/>
                </a:solidFill>
              </a:rPr>
              <a:t> en 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gezondheidszorg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Veel werkloosheid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816424" cy="21602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3948640" cy="26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Ondervoeding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 smtClean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5669280" cy="41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Snelle bevolkingsgroei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564904"/>
            <a:ext cx="8458939" cy="36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Analfabetisme (door slecht/geen onderwijs)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448397" cy="2298931"/>
          </a:xfrm>
          <a:prstGeom prst="rect">
            <a:avLst/>
          </a:prstGeom>
        </p:spPr>
      </p:pic>
      <p:pic>
        <p:nvPicPr>
          <p:cNvPr id="1028" name="Picture 4" descr="Afbeeldingsresultaat voor scholen ontwikkelingsland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06515" cy="28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Weinig technische ontwikkeling</a:t>
            </a:r>
          </a:p>
        </p:txBody>
      </p:sp>
      <p:pic>
        <p:nvPicPr>
          <p:cNvPr id="2050" name="Picture 2" descr="Afbeeldingsresultaat voor landbouw ontwikkelingsland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544290" cy="30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85184"/>
            <a:ext cx="2519568" cy="1679001"/>
          </a:xfrm>
          <a:prstGeom prst="rect">
            <a:avLst/>
          </a:prstGeom>
        </p:spPr>
      </p:pic>
      <p:sp>
        <p:nvSpPr>
          <p:cNvPr id="2" name="Vermenigvuldigen 1"/>
          <p:cNvSpPr/>
          <p:nvPr/>
        </p:nvSpPr>
        <p:spPr>
          <a:xfrm>
            <a:off x="6696000" y="5373216"/>
            <a:ext cx="2160000" cy="1260000"/>
          </a:xfrm>
          <a:prstGeom prst="mathMultiply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7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250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Waaraan herken je een ontwikkelingsland?</a:t>
            </a:r>
            <a:endParaRPr lang="nl-NL" sz="2800" b="1" u="sng" dirty="0" smtClean="0"/>
          </a:p>
          <a:p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monocultuur</a:t>
            </a:r>
            <a:endParaRPr lang="nl-NL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Afbeeldingsresultaat voor mislukte oog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0962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55250" y="1988840"/>
            <a:ext cx="7664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</a:rPr>
              <a:t>Een ontwikkelingsland verbouwt vaak 1 of enkele (landbouw)producten, zoals graan of rijst. </a:t>
            </a:r>
            <a:endParaRPr lang="nl-NL" sz="28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nl-NL" sz="2400" b="1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24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Oogst mislukt of lage prijzen  weinig exportinkomsten</a:t>
            </a:r>
            <a:endParaRPr lang="nl-N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227</Words>
  <Application>Microsoft Office PowerPoint</Application>
  <PresentationFormat>Diavoorstelling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Actacom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Ewout Loen</dc:creator>
  <cp:lastModifiedBy>Ewout Loen</cp:lastModifiedBy>
  <cp:revision>70</cp:revision>
  <dcterms:created xsi:type="dcterms:W3CDTF">2016-01-18T09:44:14Z</dcterms:created>
  <dcterms:modified xsi:type="dcterms:W3CDTF">2018-01-22T08:18:58Z</dcterms:modified>
</cp:coreProperties>
</file>